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58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0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7EA7-36D2-FF99-A376-E414B0D51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248A2-7CEA-BB31-586B-B276D89F2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A2B5C-DE00-01FA-DA86-7E153001A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21211-87B3-9B04-947D-67193723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F2045-583F-8FC1-6679-7CC03D7A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018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7D4B-491C-7BF3-B605-ACD7EDB2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1746E-A87B-D6E3-48F5-6932A25B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BC1D-A812-A1E7-D9DD-87302E6B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8D1A6-3B5B-856C-C06D-D47B2019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AB20-0B34-0408-B838-D7053924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986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BF3747-5E40-FC19-F19C-F6E774D02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985D8-B3A6-AB98-6A52-E1888CD85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3511-4A31-236A-1F11-36266CC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9DDCF-C630-FC05-164F-DDF0ABB7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392-3884-6980-9575-3CD1D425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144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780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551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849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95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15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33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8C35-7198-2554-6C6F-62FF8001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C9E6F-A8D6-2281-C99D-C764DD33F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077B3-0D48-D5E1-6D9E-6FBE1C6C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AE403-8583-0935-A54C-B36757D5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18C1D-085C-608A-4844-2D33BB01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28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A38F-1D0C-8CD6-16DF-4221B0C5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6080D-8060-2847-5274-CC8BE17A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05A16-7EAB-7CB1-2E6D-79380E2BF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2B624-8F0E-1BF4-C5A5-AA310587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55D48-AFCF-26E3-8AF1-FE4041ED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06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8BCB-5F60-64C8-C007-6D1CDA90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2C01-EDC4-FA9C-3C94-E4280D39F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AAF9A-F514-1986-8CDE-E7435DB09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A4D63-9A86-4642-B54C-56A7F8A4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CDA79-9AE5-C7D5-CD51-8483B54E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EA596-47B2-FD76-415C-AB04D299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003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0B2C-0D22-FF40-E054-82EBE2A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5C6AF-6008-AB82-4B7B-DDFEA402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B0C0F-377E-C7E6-6A53-83C7D1C96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FAEB3-5E15-4AE3-D65B-94496FBE2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F2AF7-F018-9CE4-BBBB-18CF1391F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71499-5C24-CFF7-D2CB-50BFFE8B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E02D4-6F68-44C1-0405-936E8E0F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34F571-D24F-5AD0-386C-608F900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648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12BB-4409-50FE-7BB4-DD63B442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6FCEF-0AC3-6015-BDA9-0D7B12E2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C7273-5521-6439-BE77-EBA248E87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77E96-7EB5-9B10-3631-A46FACA1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540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7BFC-DD4B-7531-80A1-76A54599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8291F-A8C3-5279-4087-3D63C665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2C6B-7459-4B4D-DD8B-571C53B2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677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4AC6-E9C9-C190-CB0A-4B34D748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6B3B-156C-3AC4-CE72-4EA456A8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AD15C-B323-767E-BB6E-AC1C0A98D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98D93-5F4D-2A8A-7707-BEDCC18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E9EC6-CD06-89CC-6AD4-52ED84C5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E96E2-5F0E-638E-4244-A90F2066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360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F76A-D841-C972-94B0-4529ACC0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156E27-35A3-BE38-30B2-667401B13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CD247-D300-B4F3-C90A-78B4B79E9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DD8D0-48EE-4211-FA1D-562CE3A7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6B28A-4360-9CA1-1162-6E9D18EF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1624A-E14A-56DF-8BDD-7218AA44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740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EAEA8-5404-E3FD-5EC6-6E034F18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6A939-47F5-D105-9034-D216EE878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F1C7-3D2E-170B-C8FE-BD7CE249D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699ED-8C6B-C43E-C9B7-D4C2623BD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A7F4-8D92-2514-4805-BF7D29017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7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Mastering HTML Forms: A Comprehensive Guide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will walk you through the essential elements and attributes of HTML forms, empowering you to create robust and user-friendly web interfaces. We'll cover everything from basic form structure to advanced input types and usability enhancements.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4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322" y="2921675"/>
            <a:ext cx="9113877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Text-Based Input Types: Gathering User Data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2" y="3772376"/>
            <a:ext cx="478869" cy="4788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8626" y="3770331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Text &amp; Password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88626" y="4062754"/>
            <a:ext cx="1257145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Fundamental inputs for generic text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type="text"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 and obscured sensitive data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type="password"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2" y="5068014"/>
            <a:ext cx="478869" cy="4788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88626" y="5065969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Email &amp; URL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388626" y="5358392"/>
            <a:ext cx="1257145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Inputs that validate specific formats, crucial for contact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type="email"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 and web addresses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type="url"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22" y="6363653"/>
            <a:ext cx="478869" cy="4788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88626" y="6361607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Number &amp; Tel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388626" y="6654030"/>
            <a:ext cx="1257145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Dedicated for numerical entries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type="number"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 with min/max, and telephone numbers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type="tel"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70322" y="7395805"/>
            <a:ext cx="13289756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input types are foundational for capturing diverse textual and numerical information, each with specific validation and usability features.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687903"/>
            <a:ext cx="5999678" cy="105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Selection Input Types: </a:t>
            </a:r>
          </a:p>
          <a:p>
            <a:pPr marL="0" indent="0" algn="l">
              <a:buNone/>
            </a:pPr>
            <a:r>
              <a:rPr lang="en-US" sz="3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Choices at a Glance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499887" y="2112541"/>
            <a:ext cx="13792676" cy="657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Radio Buttons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For mutually exclusive choices.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      Users select only one option from a group.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99887" y="3108701"/>
            <a:ext cx="13792676" cy="432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Checkboxes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Allow users to select multiple options or none at all.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99887" y="3460409"/>
            <a:ext cx="13792676" cy="505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Dropdown Lists (): 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Compact lists for single or multiple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      selections using option tags.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18862" y="8397121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Datalist</a:t>
            </a:r>
            <a:r>
              <a:rPr lang="en-US" sz="9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Provides autocomplete suggestions for text inputs, blending free-form entry with predefined options.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18" y="767358"/>
            <a:ext cx="9458563" cy="1272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Date &amp; Time Inputs: Precision Scheduling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7118" y="2364105"/>
            <a:ext cx="486727" cy="48672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0183" y="2299500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Date Picker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60183" y="2643243"/>
            <a:ext cx="875549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Simplifies date entry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type="date"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using a calendar interface (YYYY-MM-DD), ensuring correct formatting.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7118" y="4011216"/>
            <a:ext cx="486727" cy="48672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60183" y="3946611"/>
            <a:ext cx="265866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Time &amp; Datetime-Local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60183" y="4290354"/>
            <a:ext cx="875549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Dedicated inputs for time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type="time"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and combined date-time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type="datetime-local"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without timezone conversion.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7118" y="5658326"/>
            <a:ext cx="486727" cy="48672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0183" y="5593721"/>
            <a:ext cx="258770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Month &amp; Week Pickers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60183" y="5937464"/>
            <a:ext cx="875549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 selection of specific months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type="month"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or weeks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type="week"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within a year.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7118" y="6770013"/>
            <a:ext cx="9458563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Leverage these specialized inputs to enhance user experience for scheduling, appointments, and chronological data collection.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406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Special Inputs &amp; Buttons: Interactive Form Controls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10853"/>
            <a:ext cx="12954952" cy="3442454"/>
          </a:xfrm>
          <a:prstGeom prst="roundRect">
            <a:avLst>
              <a:gd name="adj" fmla="val 29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301847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3169682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File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970383" y="3169682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users to upload files with specific type restrictions (</a:t>
            </a: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accept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attribute).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70391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3855125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Range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970383" y="3855125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slider control for selecting a numeric value within a specified range.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61524" y="440596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4540568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Color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970383" y="4540568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a color picker, enabling selection from a vast palette of 16.7 million colors.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074801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5226010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Hidden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970383" y="5226010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Invisible fields for submitting data not directly interacted with by the user.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61524" y="574506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5911453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Submit/Reset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4970383" y="5911453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Buttons for submitting form data or reverting fields to their initial states.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672250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advanced input types and buttons provide rich interactivity, enabling complex data capture and form actions.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937" y="501253"/>
            <a:ext cx="9176861" cy="5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Enhancing Forms: Validation &amp; Usability for All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7937" y="1474589"/>
            <a:ext cx="645497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Textarea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Multi-line input for longer text entries.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7937" y="1941694"/>
            <a:ext cx="6454973" cy="662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Labels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Critical for accessibility, linking descriptive text to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 controls.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37937" y="2675015"/>
            <a:ext cx="6454973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Fieldset &amp; Legend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Visually group related form elements,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improving organization.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37937" y="3419915"/>
            <a:ext cx="645497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Validation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Attributes like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required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pattern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enforce data integrity, ensuring correct input.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37937" y="4132309"/>
            <a:ext cx="645497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Placeholders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Provide helpful hint text within input fields, especially useful on mobile devices.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37937" y="4879433"/>
            <a:ext cx="645497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ARIA Attributes</a:t>
            </a:r>
            <a:r>
              <a:rPr lang="en-US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Essential for making forms accessible to users with disabilities, reaching a global audience.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110" y="1515666"/>
            <a:ext cx="6454973" cy="645497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37937" y="8380690"/>
            <a:ext cx="1335452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focusing on validation and usability, you can create robust, user-friendly, and accessible HTML forms that cater to diverse needs.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536</Words>
  <Application>Microsoft Office PowerPoint</Application>
  <PresentationFormat>Custom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PNY</cp:lastModifiedBy>
  <cp:revision>8</cp:revision>
  <dcterms:created xsi:type="dcterms:W3CDTF">2025-07-07T15:40:12Z</dcterms:created>
  <dcterms:modified xsi:type="dcterms:W3CDTF">2025-07-08T05:34:40Z</dcterms:modified>
</cp:coreProperties>
</file>